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5" r:id="rId2"/>
    <p:sldId id="350" r:id="rId3"/>
    <p:sldId id="370" r:id="rId4"/>
    <p:sldId id="375" r:id="rId5"/>
    <p:sldId id="372" r:id="rId6"/>
    <p:sldId id="365" r:id="rId7"/>
    <p:sldId id="355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8840"/>
    <p:restoredTop sz="95918"/>
  </p:normalViewPr>
  <p:slideViewPr>
    <p:cSldViewPr snapToGrid="0" snapToObjects="1">
      <p:cViewPr varScale="1">
        <p:scale>
          <a:sx n="152" d="100"/>
          <a:sy n="152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A8560-1FBD-1D1D-5ED7-58065129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220ED-2753-17DF-1FB1-D851031A8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7B1A0-1D71-CCC1-31F2-C88CE00D1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C48D6-BF52-F618-5B07-940390904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8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0DA50-C872-9054-A78F-486E6063B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8FB51-68DB-2804-1A3A-84C130F7B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14D91-6823-8888-33C1-5CA44F93E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F13D1-7B96-BE33-7A19-AB217337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8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DDF11-1D72-5E23-E6ED-30F38198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764D9-8C68-2295-C3B2-FB55A35D4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8E281-8EC5-D1AE-3718-32F914DE9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1E6B4-124F-1B37-A109-1B9040385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1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8000-E865-3305-F2B7-75A231181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2386D-FFB0-E177-BCFD-3FC1D519D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1E0AC-0FEC-C4A2-34C7-CE25D4377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C2808-A77B-2A30-B28A-2CDCFA2E4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43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B2B9-2B41-4E9D-B7C0-57BE1D5D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C8655-43B7-A1E1-AE2F-928C8236E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15865-16C8-E521-3340-E49E2DED7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F7B9E-6ECB-74C8-CA93-975ADA937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B694-E292-8F20-AA5F-81C88F41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D4D9E-E4F7-1C57-7728-1DA14E592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25CE5-A80F-13B0-2FA6-D76E7E32B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F130-E3D8-3679-CD2A-14CEA280E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0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ths.blog/2025/04/that-might-be-the-wrong-ques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ths.blog/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ific-research.com/iterative-product-developm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Week 3: Recap, outlook, and reminders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68F99-1881-A244-D928-6543D783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0D9BDE-32D2-901E-DC77-18F1AB0690F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84241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did you learn last week?</a:t>
            </a:r>
          </a:p>
        </p:txBody>
      </p:sp>
    </p:spTree>
    <p:extLst>
      <p:ext uri="{BB962C8B-B14F-4D97-AF65-F5344CB8AC3E}">
        <p14:creationId xmlns:p14="http://schemas.microsoft.com/office/powerpoint/2010/main" val="375269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828E-1BA7-1BE2-D2C1-3CE3213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0AE792-6D66-9A9C-27BC-C6F15116CD8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 analogy for using LLMs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20CE5-0B5A-C6F8-1CC5-CDBE98E15AA3}"/>
              </a:ext>
            </a:extLst>
          </p:cNvPr>
          <p:cNvSpPr/>
          <p:nvPr/>
        </p:nvSpPr>
        <p:spPr>
          <a:xfrm>
            <a:off x="539598" y="1137837"/>
            <a:ext cx="802556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LLMs are your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 are becoming more of “manager” who knows how to ask the right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As a manager, it is not necessary that you understand all the technical details of what your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is working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You may no be able to help your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team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directly, but you may be able to ask the right questions to lead them to success.</a:t>
            </a:r>
          </a:p>
        </p:txBody>
      </p:sp>
    </p:spTree>
    <p:extLst>
      <p:ext uri="{BB962C8B-B14F-4D97-AF65-F5344CB8AC3E}">
        <p14:creationId xmlns:p14="http://schemas.microsoft.com/office/powerpoint/2010/main" val="68884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60C1-8E27-E193-143F-B073A527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E82066-4DC5-28D8-6843-5C5C94C7D71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LLMs, please help!</a:t>
            </a:r>
          </a:p>
        </p:txBody>
      </p:sp>
      <p:pic>
        <p:nvPicPr>
          <p:cNvPr id="4" name="Picture 3" descr="A maze with a path to a path&#10;&#10;AI-generated content may be incorrect.">
            <a:extLst>
              <a:ext uri="{FF2B5EF4-FFF2-40B4-BE49-F238E27FC236}">
                <a16:creationId xmlns:a16="http://schemas.microsoft.com/office/drawing/2014/main" id="{7FA5F550-B799-32DB-9492-C161F79AE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17" y="1230809"/>
            <a:ext cx="3176700" cy="3165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graph of a stack of books&#10;&#10;AI-generated content may be incorrect.">
            <a:extLst>
              <a:ext uri="{FF2B5EF4-FFF2-40B4-BE49-F238E27FC236}">
                <a16:creationId xmlns:a16="http://schemas.microsoft.com/office/drawing/2014/main" id="{06CFC9EF-AD58-B2E3-B2B6-6DF9BD5F2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68" y="1230808"/>
            <a:ext cx="3130432" cy="3165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CBC07-98F5-E5D1-F6F8-C7D739608633}"/>
              </a:ext>
            </a:extLst>
          </p:cNvPr>
          <p:cNvSpPr txBox="1"/>
          <p:nvPr/>
        </p:nvSpPr>
        <p:spPr>
          <a:xfrm>
            <a:off x="7719652" y="1925419"/>
            <a:ext cx="91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LLM,</a:t>
            </a:r>
          </a:p>
          <a:p>
            <a:r>
              <a:rPr lang="en-US" b="1" dirty="0"/>
              <a:t>Teacher</a:t>
            </a:r>
          </a:p>
        </p:txBody>
      </p:sp>
    </p:spTree>
    <p:extLst>
      <p:ext uri="{BB962C8B-B14F-4D97-AF65-F5344CB8AC3E}">
        <p14:creationId xmlns:p14="http://schemas.microsoft.com/office/powerpoint/2010/main" val="400078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655CC-AF57-915B-3EB8-3EBBBDB8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6ABF5-AD9B-9E49-A49E-AC7C9719CAE8}"/>
              </a:ext>
            </a:extLst>
          </p:cNvPr>
          <p:cNvSpPr txBox="1"/>
          <p:nvPr/>
        </p:nvSpPr>
        <p:spPr>
          <a:xfrm>
            <a:off x="654518" y="737725"/>
            <a:ext cx="7879882" cy="369331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ts val="375"/>
              </a:spcBef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That might be the wrong question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endParaRPr lang="en-US" b="0" i="0" dirty="0">
              <a:solidFill>
                <a:srgbClr val="2C3E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“Will it work?”</a:t>
            </a:r>
          </a:p>
          <a:p>
            <a:pPr algn="l">
              <a:buNone/>
            </a:pPr>
            <a:endParaRPr lang="en-US" b="1" i="0" dirty="0">
              <a:solidFill>
                <a:srgbClr val="2C3E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Along the way, we’ve been pushed to load our decisions with a need for certainty. It’s easier, it seems, to not try than it is to fail.</a:t>
            </a:r>
          </a:p>
          <a:p>
            <a:pPr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 the question, “</a:t>
            </a:r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it worth trying?” </a:t>
            </a:r>
            <a:r>
              <a:rPr lang="en-US" b="0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unlocks possibility.</a:t>
            </a:r>
          </a:p>
          <a:p>
            <a:pPr algn="l">
              <a:buNone/>
            </a:pPr>
            <a:endParaRPr lang="en-US" sz="1400" b="0" i="0" dirty="0">
              <a:solidFill>
                <a:srgbClr val="2C3E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None/>
            </a:pPr>
            <a:r>
              <a:rPr lang="en-US" b="0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surgeon in the middle of an operation should probably not experiment with an untested technique. But a writer, a leader or a musician can make that question part of their craft.</a:t>
            </a:r>
          </a:p>
          <a:p>
            <a:pPr algn="l"/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It’s the only way we learn.</a:t>
            </a:r>
          </a:p>
        </p:txBody>
      </p:sp>
      <p:pic>
        <p:nvPicPr>
          <p:cNvPr id="6" name="Picture 5" descr="A logo with a gold star&#10;&#10;AI-generated content may be incorrect.">
            <a:extLst>
              <a:ext uri="{FF2B5EF4-FFF2-40B4-BE49-F238E27FC236}">
                <a16:creationId xmlns:a16="http://schemas.microsoft.com/office/drawing/2014/main" id="{86DC7CC2-8335-44C3-9725-553EC8C0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49" y="860508"/>
            <a:ext cx="2088682" cy="929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5B49D-2F28-762B-A862-37268D57EBF2}"/>
              </a:ext>
            </a:extLst>
          </p:cNvPr>
          <p:cNvSpPr txBox="1"/>
          <p:nvPr/>
        </p:nvSpPr>
        <p:spPr>
          <a:xfrm>
            <a:off x="3224956" y="4405775"/>
            <a:ext cx="27390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https://seths.blog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297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E12F-5C47-F75B-8052-2506000CE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7EF6A3-5E29-712D-C54F-A0C1656D5D60}"/>
              </a:ext>
            </a:extLst>
          </p:cNvPr>
          <p:cNvGraphicFramePr>
            <a:graphicFrameLocks noGrp="1"/>
          </p:cNvGraphicFramePr>
          <p:nvPr/>
        </p:nvGraphicFramePr>
        <p:xfrm>
          <a:off x="554019" y="651510"/>
          <a:ext cx="803596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108">
                  <a:extLst>
                    <a:ext uri="{9D8B030D-6E8A-4147-A177-3AD203B41FA5}">
                      <a16:colId xmlns:a16="http://schemas.microsoft.com/office/drawing/2014/main" val="2310770265"/>
                    </a:ext>
                  </a:extLst>
                </a:gridCol>
                <a:gridCol w="3581365">
                  <a:extLst>
                    <a:ext uri="{9D8B030D-6E8A-4147-A177-3AD203B41FA5}">
                      <a16:colId xmlns:a16="http://schemas.microsoft.com/office/drawing/2014/main" val="4063361982"/>
                    </a:ext>
                  </a:extLst>
                </a:gridCol>
                <a:gridCol w="3813489">
                  <a:extLst>
                    <a:ext uri="{9D8B030D-6E8A-4147-A177-3AD203B41FA5}">
                      <a16:colId xmlns:a16="http://schemas.microsoft.com/office/drawing/2014/main" val="2866988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Wednesday (Codefest)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85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HW/AI/ML overview + codesign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main project: pick workload, start analysis, benchmark,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2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GPU architecture and programming for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Drafting a HW architecture, creating a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2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neural networks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 HW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8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Transformers on 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81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In-memory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Improving initial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58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chips: </a:t>
                      </a:r>
                      <a:r>
                        <a:rPr lang="en-US" dirty="0" err="1"/>
                        <a:t>TrueNorth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Loihi</a:t>
                      </a:r>
                      <a:r>
                        <a:rPr lang="en-US" dirty="0"/>
                        <a:t>, Akida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+ refinement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66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Neuromorphic computing with mem-devices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Synthesizing design +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68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Hardware accelerators for embedded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improvements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Emerging technologies and future directions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tests, validation, verification, benchmarking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1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68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83E2A-5A27-AE29-6225-2DFC08A9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D52394-D4BD-6E02-AD48-7D6555510A1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Iterative codesign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79B72-DCAB-201A-3A63-BC83F3D5C039}"/>
              </a:ext>
            </a:extLst>
          </p:cNvPr>
          <p:cNvSpPr txBox="1"/>
          <p:nvPr/>
        </p:nvSpPr>
        <p:spPr>
          <a:xfrm>
            <a:off x="2286000" y="419300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https://www.pacific-research.com/iterative-product-development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49E48054-864B-DF9A-07CE-5D1CD368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83" b="9256"/>
          <a:stretch/>
        </p:blipFill>
        <p:spPr>
          <a:xfrm>
            <a:off x="1397000" y="1137836"/>
            <a:ext cx="6350000" cy="29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6572</TotalTime>
  <Words>365</Words>
  <Application>Microsoft Macintosh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Arial</vt:lpstr>
      <vt:lpstr>Calibri</vt:lpstr>
      <vt:lpstr>Calibri Light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303</cp:revision>
  <cp:lastPrinted>2025-04-14T19:57:08Z</cp:lastPrinted>
  <dcterms:created xsi:type="dcterms:W3CDTF">2020-09-27T22:07:31Z</dcterms:created>
  <dcterms:modified xsi:type="dcterms:W3CDTF">2025-08-14T17:03:32Z</dcterms:modified>
</cp:coreProperties>
</file>